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5327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90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6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24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95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84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75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18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48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87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18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88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367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559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08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077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284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354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51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2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509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374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048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683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6311-F900-437F-896F-4D026B6C034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4549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sz="2000" dirty="0"/>
              <a:t>Francisco Montoya</a:t>
            </a: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sz="2000" dirty="0"/>
              <a:t>William Chan</a:t>
            </a: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sz="2000" dirty="0"/>
              <a:t>Kyle Anderson</a:t>
            </a: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sz="2000" dirty="0"/>
              <a:t>Kyle Gordon</a:t>
            </a:r>
          </a:p>
          <a:p>
            <a:pPr marL="457200" lvl="0" indent="-228600" algn="l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 sz="2000" dirty="0"/>
              <a:t>Jeff Johnson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660150" y="232400"/>
            <a:ext cx="7953600" cy="17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Atmospheric Particle Collection Project: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Fabrication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/>
              <a:t>Pima Community College - West Campus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4938"/>
          <a:stretch/>
        </p:blipFill>
        <p:spPr>
          <a:xfrm>
            <a:off x="4102100" y="2591152"/>
            <a:ext cx="4410050" cy="23275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69650" y="524000"/>
            <a:ext cx="7004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Results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243124" y="1066835"/>
            <a:ext cx="6657753" cy="353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Air getting through the slot for particle collection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Friction between </a:t>
            </a:r>
            <a:r>
              <a:rPr lang="en" dirty="0" smtClean="0"/>
              <a:t>particle collection apparatus </a:t>
            </a:r>
            <a:r>
              <a:rPr lang="en" dirty="0"/>
              <a:t>and payload strained motor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7790250" y="2518175"/>
            <a:ext cx="4189800" cy="2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3244700" y="2768950"/>
            <a:ext cx="5326530" cy="2248476"/>
            <a:chOff x="3802081" y="2801025"/>
            <a:chExt cx="5326530" cy="2248476"/>
          </a:xfrm>
        </p:grpSpPr>
        <p:grpSp>
          <p:nvGrpSpPr>
            <p:cNvPr id="25" name="Group 24"/>
            <p:cNvGrpSpPr/>
            <p:nvPr/>
          </p:nvGrpSpPr>
          <p:grpSpPr>
            <a:xfrm>
              <a:off x="6213139" y="3220701"/>
              <a:ext cx="1263650" cy="1828800"/>
              <a:chOff x="1612900" y="3136900"/>
              <a:chExt cx="1263650" cy="1828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778794" y="3301999"/>
                <a:ext cx="722312" cy="741363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612900" y="3467100"/>
                <a:ext cx="939800" cy="149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1612900" y="3136900"/>
                <a:ext cx="330200" cy="33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546350" y="3136900"/>
                <a:ext cx="330200" cy="33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540000" y="4635500"/>
                <a:ext cx="330200" cy="33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43100" y="3136900"/>
                <a:ext cx="9271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876550" y="3136900"/>
                <a:ext cx="0" cy="149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943100" y="3225800"/>
                <a:ext cx="139700" cy="139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336800" y="3232150"/>
                <a:ext cx="139700" cy="139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082800" y="3228975"/>
                <a:ext cx="393700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943100" y="3365500"/>
                <a:ext cx="393700" cy="6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/>
            <p:nvPr/>
          </p:nvCxnSpPr>
          <p:spPr>
            <a:xfrm flipH="1">
              <a:off x="6937039" y="3076687"/>
              <a:ext cx="657860" cy="14401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335793" y="3455651"/>
              <a:ext cx="1207546" cy="3008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594899" y="2801025"/>
              <a:ext cx="1533712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US" sz="1600" dirty="0" smtClean="0"/>
                <a:t>Air </a:t>
              </a:r>
              <a:r>
                <a:rPr lang="es-US" sz="1600" dirty="0" err="1" smtClean="0"/>
                <a:t>penetrating</a:t>
              </a:r>
              <a:r>
                <a:rPr lang="es-US" sz="1600" dirty="0" smtClean="0"/>
                <a:t> </a:t>
              </a:r>
              <a:r>
                <a:rPr lang="es-US" sz="1600" dirty="0" err="1" smtClean="0"/>
                <a:t>payload</a:t>
              </a:r>
              <a:r>
                <a:rPr lang="es-US" sz="1600" dirty="0" smtClean="0"/>
                <a:t> </a:t>
              </a:r>
              <a:r>
                <a:rPr lang="es-US" sz="1600" dirty="0" err="1" smtClean="0"/>
                <a:t>body</a:t>
              </a:r>
              <a:endParaRPr lang="es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02081" y="3465443"/>
              <a:ext cx="1533712" cy="13234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US" sz="1600" dirty="0" err="1" smtClean="0"/>
                <a:t>Friction</a:t>
              </a:r>
              <a:r>
                <a:rPr lang="es-US" sz="1600" dirty="0" smtClean="0"/>
                <a:t> </a:t>
              </a:r>
              <a:r>
                <a:rPr lang="es-US" sz="1600" dirty="0" err="1" smtClean="0"/>
                <a:t>between</a:t>
              </a:r>
              <a:endParaRPr lang="es-US" sz="1600" dirty="0" smtClean="0"/>
            </a:p>
            <a:p>
              <a:r>
                <a:rPr lang="es-US" sz="1600" dirty="0" smtClean="0"/>
                <a:t>‘Ferris </a:t>
              </a:r>
              <a:r>
                <a:rPr lang="es-US" sz="1600" dirty="0"/>
                <a:t>W</a:t>
              </a:r>
              <a:r>
                <a:rPr lang="es-US" sz="1600" dirty="0" smtClean="0"/>
                <a:t>heel’ and </a:t>
              </a:r>
            </a:p>
            <a:p>
              <a:r>
                <a:rPr lang="es-US" sz="1600" dirty="0" err="1" smtClean="0"/>
                <a:t>Payload</a:t>
              </a:r>
              <a:r>
                <a:rPr lang="es-US" sz="1600" dirty="0" smtClean="0"/>
                <a:t> </a:t>
              </a:r>
              <a:r>
                <a:rPr lang="es-US" sz="1600" dirty="0" err="1" smtClean="0"/>
                <a:t>wall</a:t>
              </a:r>
              <a:endParaRPr lang="es-US" sz="1600" dirty="0" smtClean="0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Both payloads withstood the impact with every component in tact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Both 3D printing and foam board are viable options for construction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The toughest challenge is the airtight to friction balance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004" y="2724028"/>
            <a:ext cx="1483737" cy="229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 flipH="1">
            <a:off x="2488075" y="3022925"/>
            <a:ext cx="680700" cy="602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775" y="2828475"/>
            <a:ext cx="3118272" cy="199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334075" y="2828475"/>
            <a:ext cx="1244400" cy="9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Fall 2015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Payload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Landing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931125" y="3022925"/>
            <a:ext cx="1244400" cy="9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Spring 2016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Payload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Landing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Acknowledgements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Tim Swindle - Space Grant Director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Susan Brew - Space Grant Manager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Jack Crabtree and ANSR Staff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Silvia Kolchens - PCC West Mentor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Xerocraft Hackerspace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731400" y="3849375"/>
            <a:ext cx="7681200" cy="11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chemeClr val="dk1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71850" y="331024"/>
            <a:ext cx="7800300" cy="51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/>
              <a:t>Goals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60950" y="883327"/>
            <a:ext cx="8222100" cy="193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Build a system to collect particles from the atmosphere</a:t>
            </a:r>
          </a:p>
          <a:p>
            <a:pPr marL="457200" lvl="0" indent="-381000" algn="l" rtl="0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Make a payload that is able to withstand the impact  and cold temperatures</a:t>
            </a:r>
          </a:p>
          <a:p>
            <a:pPr marL="457200" lvl="0" indent="-381000" algn="l">
              <a:spcBef>
                <a:spcPts val="0"/>
              </a:spcBef>
              <a:buSzPct val="100000"/>
              <a:buAutoNum type="arabicPeriod"/>
            </a:pPr>
            <a:r>
              <a:rPr lang="en" sz="2400" dirty="0"/>
              <a:t>House electrical components and camera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1146300" y="3789212"/>
            <a:ext cx="1079100" cy="3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2015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589" y="2814125"/>
            <a:ext cx="1328694" cy="212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675" y="2814126"/>
            <a:ext cx="1881678" cy="212542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976975" y="3789200"/>
            <a:ext cx="1257600" cy="3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Spring 2016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311700" y="1545450"/>
            <a:ext cx="8520600" cy="20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b="1" dirty="0"/>
              <a:t>Fall 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533400" y="458597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Payload Design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000" y="2494852"/>
            <a:ext cx="1712200" cy="226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487" y="2747425"/>
            <a:ext cx="3461363" cy="20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675050" y="4759950"/>
            <a:ext cx="2125800" cy="2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CAD Payload Design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8062200" y="3001425"/>
            <a:ext cx="1081800" cy="3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Complete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500" y="1346200"/>
            <a:ext cx="63627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" dirty="0"/>
              <a:t>Servo motor glued to a small gear drives our larger gear</a:t>
            </a:r>
          </a:p>
          <a:p>
            <a:pPr marL="114300" lvl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" dirty="0"/>
              <a:t>Hexagonal prism shape with 45° </a:t>
            </a:r>
            <a:r>
              <a:rPr lang="en" dirty="0" smtClean="0"/>
              <a:t>chamfers</a:t>
            </a:r>
          </a:p>
          <a:p>
            <a:pPr marL="114300" lvl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" dirty="0" smtClean="0"/>
              <a:t>Built </a:t>
            </a:r>
            <a:r>
              <a:rPr lang="en" dirty="0"/>
              <a:t>from 3/16” foam board and glued together with </a:t>
            </a:r>
            <a:r>
              <a:rPr lang="en" dirty="0" smtClean="0"/>
              <a:t>silicone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3125" y="4290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000000"/>
                </a:solidFill>
              </a:rPr>
              <a:t>Particle Collection System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673125" y="1440828"/>
            <a:ext cx="8222100" cy="16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The foundation is a servo-driven system of two gears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Gears rotate every 20,000 feet of elevation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The holes are covered with type 1 qualitative filter paper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</a:rPr>
              <a:t>Servo mount 3-D printed and fixed to the side of the payload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87" y="3210800"/>
            <a:ext cx="3001088" cy="16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0" y="3154750"/>
            <a:ext cx="2887700" cy="180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3525" y="3408101"/>
            <a:ext cx="2749549" cy="13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25500" y="1639650"/>
            <a:ext cx="8493000" cy="186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 dirty="0"/>
              <a:t>Spring 2016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/>
              <a:t>Stage 1: Design of Payload Body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en" sz="2400" dirty="0"/>
              <a:t>Dimensioned to fit max print size on 3D Printer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en" sz="2400" dirty="0"/>
              <a:t>Drawn on 3D CAD software (Solidworks)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436" y="2644588"/>
            <a:ext cx="3745984" cy="222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Stage 2: Design of Particle Collection System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“Ferris wheel” type object with seats to hold xerogel samples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Slot on the top of payload body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“Ferris wheel” rotates a certain amount at each altitude exposing samples to air for passive particle collection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449" y="2982599"/>
            <a:ext cx="3375673" cy="189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325" y="2959224"/>
            <a:ext cx="3458722" cy="194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Stage 3: 3D Printing and Assembly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Carbon fiber ABS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Each chamber took about 25 hours to print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Go-Pro bracket also 3D printed and fitted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" y="3401299"/>
            <a:ext cx="4861825" cy="155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8451" y="1152476"/>
            <a:ext cx="2123842" cy="377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327</Words>
  <Application>Microsoft Office PowerPoint</Application>
  <PresentationFormat>On-screen Show (16:9)</PresentationFormat>
  <Paragraphs>64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Goals</vt:lpstr>
      <vt:lpstr>Fall 2015</vt:lpstr>
      <vt:lpstr>Payload Design</vt:lpstr>
      <vt:lpstr>Particle Collection System</vt:lpstr>
      <vt:lpstr>Spring 2016</vt:lpstr>
      <vt:lpstr>Stage 1: Design of Payload Body</vt:lpstr>
      <vt:lpstr>Stage 2: Design of Particle Collection System </vt:lpstr>
      <vt:lpstr>Stage 3: 3D Printing and Assembly</vt:lpstr>
      <vt:lpstr>Results</vt:lpstr>
      <vt:lpstr>Conclusion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 facultylogin</dc:creator>
  <cp:lastModifiedBy>PACO</cp:lastModifiedBy>
  <cp:revision>11</cp:revision>
  <dcterms:modified xsi:type="dcterms:W3CDTF">2016-04-08T22:06:11Z</dcterms:modified>
</cp:coreProperties>
</file>